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"/>
  </p:notesMasterIdLst>
  <p:sldIdLst>
    <p:sldId id="342" r:id="rId2"/>
  </p:sldIdLst>
  <p:sldSz cx="9144000" cy="5143500" type="screen16x9"/>
  <p:notesSz cx="6858000" cy="9144000"/>
  <p:embeddedFontLst>
    <p:embeddedFont>
      <p:font typeface="Dosis" panose="02010503020202060003" pitchFamily="2" charset="77"/>
      <p:regular r:id="rId4"/>
      <p:bold r:id="rId5"/>
    </p:embeddedFont>
    <p:embeddedFont>
      <p:font typeface="Source Sans Pro" panose="020B050303040302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2FB"/>
    <a:srgbClr val="DAF8FE"/>
    <a:srgbClr val="FF00FF"/>
    <a:srgbClr val="0CB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7"/>
    <p:restoredTop sz="94747"/>
  </p:normalViewPr>
  <p:slideViewPr>
    <p:cSldViewPr snapToGrid="0" snapToObjects="1">
      <p:cViewPr>
        <p:scale>
          <a:sx n="139" d="100"/>
          <a:sy n="139" d="100"/>
        </p:scale>
        <p:origin x="14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1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emf"/><Relationship Id="rId12" Type="http://schemas.openxmlformats.org/officeDocument/2006/relationships/image" Target="../media/image8.emf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tiff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11" Type="http://schemas.openxmlformats.org/officeDocument/2006/relationships/image" Target="../media/image7.emf"/><Relationship Id="rId5" Type="http://schemas.openxmlformats.org/officeDocument/2006/relationships/image" Target="../media/image1.png"/><Relationship Id="rId15" Type="http://schemas.openxmlformats.org/officeDocument/2006/relationships/image" Target="../media/image11.emf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emf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3753437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-2672457" y="2192897"/>
            <a:ext cx="2802882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4040517" y="555869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4036602" y="-81538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06850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133850"/>
            <a:ext cx="781538" cy="506754"/>
            <a:chOff x="1561629" y="5375764"/>
            <a:chExt cx="781538" cy="506754"/>
          </a:xfrm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33425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168900" y="-942975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u="sng" dirty="0">
                <a:solidFill>
                  <a:schemeClr val="bg1">
                    <a:lumMod val="75000"/>
                  </a:schemeClr>
                </a:solidFill>
              </a:rPr>
              <a:t>sorted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1875"/>
            <a:ext cx="45720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43584" y="1069848"/>
            <a:ext cx="1499616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0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15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7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5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67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69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1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400"/>
                            </p:stCondLst>
                            <p:childTnLst>
                              <p:par>
                                <p:cTn id="18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1400"/>
                            </p:stCondLst>
                            <p:childTnLst>
                              <p:par>
                                <p:cTn id="1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1400"/>
                            </p:stCondLst>
                            <p:childTnLst>
                              <p:par>
                                <p:cTn id="186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400"/>
                            </p:stCondLst>
                            <p:childTnLst>
                              <p:par>
                                <p:cTn id="194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5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3420"/>
                            </p:stCondLst>
                            <p:childTnLst>
                              <p:par>
                                <p:cTn id="197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420"/>
                            </p:stCondLst>
                            <p:childTnLst>
                              <p:par>
                                <p:cTn id="20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4430"/>
                            </p:stCondLst>
                            <p:childTnLst>
                              <p:par>
                                <p:cTn id="203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25695 0.41482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7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2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9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27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57" grpId="2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4"/>
      <p:bldP spid="261" grpId="6"/>
      <p:bldP spid="261" grpId="7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  <p:bldP spid="211" grpId="4"/>
      <p:bldP spid="270" grpId="0" animBg="1"/>
      <p:bldP spid="270" grpId="1" animBg="1"/>
      <p:bldP spid="270" grpId="2" animBg="1"/>
      <p:bldP spid="272" grpId="0" animBg="1"/>
      <p:bldP spid="269" grpId="0"/>
      <p:bldP spid="274" grpId="0"/>
      <p:bldP spid="274" grpId="1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</p:bld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773</Words>
  <Application>Microsoft Macintosh PowerPoint</Application>
  <PresentationFormat>On-screen Show (16:9)</PresentationFormat>
  <Paragraphs>298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Source Sans Pro</vt:lpstr>
      <vt:lpstr>Dosis</vt:lpstr>
      <vt:lpstr>Cerimon template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132</cp:revision>
  <dcterms:modified xsi:type="dcterms:W3CDTF">2021-03-23T18:17:32Z</dcterms:modified>
</cp:coreProperties>
</file>